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75" r:id="rId5"/>
    <p:sldId id="262" r:id="rId6"/>
    <p:sldId id="263" r:id="rId7"/>
    <p:sldId id="264" r:id="rId8"/>
    <p:sldId id="265" r:id="rId9"/>
    <p:sldId id="259" r:id="rId10"/>
    <p:sldId id="260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6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7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4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2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8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5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9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3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11/23/2021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2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5-TkQAfAZFbzxjBHtzdVCWE0Zbhomg7r" TargetMode="External"/><Relationship Id="rId2" Type="http://schemas.openxmlformats.org/officeDocument/2006/relationships/hyperlink" Target="https://web.eecs.umich.edu/~justincj/teaching/eecs498/FA2020/schedule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chedul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XaZIlVrIO-Q&amp;list=PL5-TkQAfAZFbzxjBHtzdVCWE0Zbhomg7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자연, 산이(가) 표시된 사진&#10;&#10;자동 생성된 설명">
            <a:extLst>
              <a:ext uri="{FF2B5EF4-FFF2-40B4-BE49-F238E27FC236}">
                <a16:creationId xmlns:a16="http://schemas.microsoft.com/office/drawing/2014/main" id="{8178E18B-9B56-47ED-9E91-9E6D06C81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644" r="-1" b="290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5AF02E5-A4E1-4819-8EB3-BA7159C8A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CNN</a:t>
            </a:r>
            <a:r>
              <a:rPr lang="ko-KR" altLang="en-US">
                <a:solidFill>
                  <a:srgbClr val="FFFFFF"/>
                </a:solidFill>
              </a:rPr>
              <a:t> </a:t>
            </a:r>
            <a:r>
              <a:rPr lang="en-US" altLang="ko-KR">
                <a:solidFill>
                  <a:srgbClr val="FFFFFF"/>
                </a:solidFill>
              </a:rPr>
              <a:t>for Computer Vision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D4F85-7D53-475D-AA75-768FBD32B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>
                <a:solidFill>
                  <a:srgbClr val="FFFFFF"/>
                </a:solidFill>
              </a:rPr>
              <a:t>서용덕</a:t>
            </a:r>
            <a:endParaRPr lang="en-US" altLang="ko-KR">
              <a:solidFill>
                <a:srgbClr val="FFFFFF"/>
              </a:solidFill>
            </a:endParaRPr>
          </a:p>
          <a:p>
            <a:pPr>
              <a:lnSpc>
                <a:spcPct val="104000"/>
              </a:lnSpc>
            </a:pPr>
            <a:endParaRPr lang="en-US" altLang="ko-KR">
              <a:solidFill>
                <a:srgbClr val="FFFFFF"/>
              </a:solidFill>
            </a:endParaRPr>
          </a:p>
          <a:p>
            <a:pPr>
              <a:lnSpc>
                <a:spcPct val="104000"/>
              </a:lnSpc>
            </a:pPr>
            <a:r>
              <a:rPr lang="en-US" altLang="ko-KR">
                <a:solidFill>
                  <a:srgbClr val="FFFFFF"/>
                </a:solidFill>
              </a:rPr>
              <a:t>yndk@sogang.ac.kr</a:t>
            </a:r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7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5945E9-B985-4188-AE39-F27AB938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92"/>
            <a:ext cx="12192000" cy="6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DA5EF-CE6E-4D59-B55D-F1C3D6B6F9AC}"/>
              </a:ext>
            </a:extLst>
          </p:cNvPr>
          <p:cNvSpPr txBox="1"/>
          <p:nvPr/>
        </p:nvSpPr>
        <p:spPr>
          <a:xfrm>
            <a:off x="1406027" y="600286"/>
            <a:ext cx="10077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Deep Learning for Computer Vision by Justin Johnson, U-Michigan 2019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https://web.eecs.umich.edu/~justincj/teaching/eecs498/FA2020/schedule.html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3"/>
              </a:rPr>
              <a:t>Videos (2019) https://youtube.com/playlist?list=PL5-TkQAfAZFbzxjBHtzdVCWE0Zbhomg7r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Lecture 10 &amp;11 for various techniques for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32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DBA4E-D86E-477E-A872-F1208EF3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6" y="0"/>
            <a:ext cx="11947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87B5F9-3CCD-40E0-8953-7B2A4AA9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4" y="0"/>
            <a:ext cx="11333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5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3F8EC8-6543-44B1-9F3B-44CF3EAE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97"/>
            <a:ext cx="12192000" cy="65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6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2900AA-D889-44C8-9884-F93F4020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" y="0"/>
            <a:ext cx="1216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05C9C-26E4-461A-8B0E-5360275E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" y="0"/>
            <a:ext cx="1218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1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B0EFEF-68F7-461C-A5F8-5CEB8055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69"/>
            <a:ext cx="12192000" cy="6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7474E7-CED2-4F36-80E7-38846C2F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7" y="0"/>
            <a:ext cx="1135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8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68208B-E874-4856-8DDE-B8957429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98"/>
            <a:ext cx="12192000" cy="66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2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056576-9A40-455D-88B5-D2CFD01C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722"/>
            <a:ext cx="12192000" cy="5482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EFB3F-CABE-4FA5-83EE-C40B406664FF}"/>
              </a:ext>
            </a:extLst>
          </p:cNvPr>
          <p:cNvSpPr txBox="1"/>
          <p:nvPr/>
        </p:nvSpPr>
        <p:spPr>
          <a:xfrm>
            <a:off x="973765" y="239350"/>
            <a:ext cx="6138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http://cs231n.stanford.edu/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3BB0E-8D69-4761-AFA1-14288465FB88}"/>
              </a:ext>
            </a:extLst>
          </p:cNvPr>
          <p:cNvSpPr txBox="1"/>
          <p:nvPr/>
        </p:nvSpPr>
        <p:spPr>
          <a:xfrm>
            <a:off x="973765" y="701015"/>
            <a:ext cx="952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http://cs231n.stanford.edu/schedule.html</a:t>
            </a:r>
          </a:p>
        </p:txBody>
      </p:sp>
    </p:spTree>
    <p:extLst>
      <p:ext uri="{BB962C8B-B14F-4D97-AF65-F5344CB8AC3E}">
        <p14:creationId xmlns:p14="http://schemas.microsoft.com/office/powerpoint/2010/main" val="32357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1B52D8-9708-418A-860B-0F4B2E311EF9}"/>
              </a:ext>
            </a:extLst>
          </p:cNvPr>
          <p:cNvSpPr/>
          <p:nvPr/>
        </p:nvSpPr>
        <p:spPr>
          <a:xfrm>
            <a:off x="2673831" y="2598157"/>
            <a:ext cx="68737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95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A4691-2DB9-49EC-B6FB-B8C1A6B6CCDF}"/>
              </a:ext>
            </a:extLst>
          </p:cNvPr>
          <p:cNvSpPr txBox="1"/>
          <p:nvPr/>
        </p:nvSpPr>
        <p:spPr>
          <a:xfrm>
            <a:off x="1217364" y="137711"/>
            <a:ext cx="90613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There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are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many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visual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recognition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problems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that</a:t>
            </a:r>
            <a:endParaRPr lang="ko-KR" altLang="en-US" sz="2400" b="1" dirty="0"/>
          </a:p>
          <a:p>
            <a:r>
              <a:rPr lang="ko-KR" altLang="en-US" sz="2400" b="1" dirty="0" err="1"/>
              <a:t>are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related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to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image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classification</a:t>
            </a:r>
            <a:r>
              <a:rPr lang="ko-KR" altLang="en-US" sz="2400" b="1" dirty="0"/>
              <a:t>, </a:t>
            </a:r>
            <a:r>
              <a:rPr lang="ko-KR" altLang="en-US" sz="2400" b="1" dirty="0" err="1"/>
              <a:t>such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as</a:t>
            </a:r>
            <a:endParaRPr lang="ko-KR" altLang="en-US" sz="2400" b="1" dirty="0"/>
          </a:p>
          <a:p>
            <a:r>
              <a:rPr lang="ko-KR" altLang="en-US" sz="2400" b="1" dirty="0" err="1">
                <a:solidFill>
                  <a:srgbClr val="FF0000"/>
                </a:solidFill>
              </a:rPr>
              <a:t>object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detection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image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captioning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semantic</a:t>
            </a:r>
            <a:endParaRPr lang="ko-KR" altLang="en-US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 err="1">
                <a:solidFill>
                  <a:srgbClr val="FF0000"/>
                </a:solidFill>
              </a:rPr>
              <a:t>segmentation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visual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question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answering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visual</a:t>
            </a:r>
            <a:endParaRPr lang="ko-KR" altLang="en-US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 err="1">
                <a:solidFill>
                  <a:srgbClr val="FF0000"/>
                </a:solidFill>
              </a:rPr>
              <a:t>instruction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navigation</a:t>
            </a:r>
            <a:r>
              <a:rPr lang="ko-KR" altLang="en-US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scene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graph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generation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F3D3D-DDB1-4853-AF2C-077972CC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27" y="2076703"/>
            <a:ext cx="9959546" cy="40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A85A3-511A-4710-AFC4-CB2A72A9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4837768"/>
            <a:ext cx="9749396" cy="1912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BE1D24-1B79-460E-AB24-8C5953B1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3" y="0"/>
            <a:ext cx="9749396" cy="463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9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43D4EF-24C4-4312-A349-F7B64D1A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43"/>
            <a:ext cx="12192000" cy="63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B167FA-833D-4C4B-8E34-A80E7EC1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01"/>
            <a:ext cx="12192000" cy="64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7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0E6504-45B4-4976-822B-1D7C1F94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8" y="0"/>
            <a:ext cx="11908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6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B41C27-9BE5-40DA-B77D-6DE0975A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171"/>
            <a:ext cx="12192000" cy="28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0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967445-4CAB-4293-8FB8-FC7182AB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53"/>
            <a:ext cx="12192000" cy="6604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7D138-DD9C-4639-B66A-88F9229308B5}"/>
              </a:ext>
            </a:extLst>
          </p:cNvPr>
          <p:cNvSpPr txBox="1"/>
          <p:nvPr/>
        </p:nvSpPr>
        <p:spPr>
          <a:xfrm>
            <a:off x="401652" y="541031"/>
            <a:ext cx="11656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hlinkClick r:id="rId3"/>
              </a:rPr>
              <a:t>http://cs231n.stanford.edu/schedule.html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/>
              <a:t>Justin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Johnson,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U-</a:t>
            </a:r>
            <a:r>
              <a:rPr lang="en-US" altLang="ko-KR" sz="1200" b="1" dirty="0" err="1"/>
              <a:t>Michgan</a:t>
            </a:r>
            <a:r>
              <a:rPr lang="en-US" altLang="ko-KR" sz="1200" b="1" dirty="0"/>
              <a:t>, </a:t>
            </a:r>
            <a:r>
              <a:rPr lang="en-US" altLang="ko-KR" sz="1200" b="1" dirty="0">
                <a:hlinkClick r:id="rId4"/>
              </a:rPr>
              <a:t>https://www.youtube.com/watch?v=XaZIlVrIO-Q&amp;list=PL5-TkQAfAZFbzxjBHtzdVCWE0Zbhomg7r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9261200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D5878F"/>
      </a:accent1>
      <a:accent2>
        <a:srgbClr val="CC6C9E"/>
      </a:accent2>
      <a:accent3>
        <a:srgbClr val="D587D0"/>
      </a:accent3>
      <a:accent4>
        <a:srgbClr val="AB6CCC"/>
      </a:accent4>
      <a:accent5>
        <a:srgbClr val="9987D5"/>
      </a:accent5>
      <a:accent6>
        <a:srgbClr val="6C7ECC"/>
      </a:accent6>
      <a:hlink>
        <a:srgbClr val="568E88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160</Words>
  <Application>Microsoft Office PowerPoint</Application>
  <PresentationFormat>와이드스크린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Microsoft GothicNeo</vt:lpstr>
      <vt:lpstr>Microsoft GothicNeo Light</vt:lpstr>
      <vt:lpstr>Arial</vt:lpstr>
      <vt:lpstr>ConfettiVTI</vt:lpstr>
      <vt:lpstr>CNN for Computer Vision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for Computer Vision</dc:title>
  <dc:creator>yongduek.seo@gmail.com</dc:creator>
  <cp:lastModifiedBy>yongduek.seo@gmail.com</cp:lastModifiedBy>
  <cp:revision>4</cp:revision>
  <dcterms:created xsi:type="dcterms:W3CDTF">2021-11-21T03:05:07Z</dcterms:created>
  <dcterms:modified xsi:type="dcterms:W3CDTF">2021-11-23T05:03:23Z</dcterms:modified>
</cp:coreProperties>
</file>